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D088A-7D17-4DE9-AB9C-179504454A5F}" type="datetimeFigureOut">
              <a:rPr lang="en-IN" smtClean="0"/>
              <a:t>11-02-2025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82C3E-A82B-4A6B-B524-0EE979730D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0885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82C3E-A82B-4A6B-B524-0EE979730D3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8127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91F2-5918-414F-ADED-3A848C8AAF83}" type="datetime1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16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93F8-717F-4274-A8A6-C2700D1B7417}" type="datetime1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815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FB6A-B33D-4859-B5CD-22F91E329F7E}" type="datetime1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792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25B5-65AF-4A3E-B4D6-7F842E6D7E7F}" type="datetime1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248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A67A1-0B57-4675-8893-BCB8EDFA3ED3}" type="datetime1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15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B4CF8-981B-4D2E-BDEE-3A24305A0FAB}" type="datetime1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946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00CC-8899-48F5-97BA-2FC53382E161}" type="datetime1">
              <a:rPr lang="en-IN" smtClean="0"/>
              <a:t>11-02-2025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777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45A3-2BEB-4F71-9DB3-B406016C5B78}" type="datetime1">
              <a:rPr lang="en-IN" smtClean="0"/>
              <a:t>11-02-2025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326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13BA-27FE-4A56-90DA-E37F5E7C255F}" type="datetime1">
              <a:rPr lang="en-IN" smtClean="0"/>
              <a:t>11-02-2025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697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D9DCF62-F5BA-47E3-BE0A-D5DE3C847870}" type="datetime1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83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BB8A-EBE9-46FB-A544-942C1958696A}" type="datetime1">
              <a:rPr lang="en-IN" smtClean="0"/>
              <a:t>11-02-2025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545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2A4B2A-A81A-46F2-A634-C1BC2197FB46}" type="datetime1">
              <a:rPr lang="en-IN" smtClean="0"/>
              <a:t>11-02-2025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IN" smtClean="0"/>
              <a:t>ICITIIT 2025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488BD2A-66C0-41D4-B922-D635A2CE800D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15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1637438"/>
            <a:ext cx="9144000" cy="2387600"/>
          </a:xfrm>
        </p:spPr>
        <p:txBody>
          <a:bodyPr/>
          <a:lstStyle/>
          <a:p>
            <a:r>
              <a:rPr lang="en-US" sz="7200" b="1" dirty="0" smtClean="0"/>
              <a:t>Title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b="1" dirty="0" smtClean="0"/>
              <a:t>Paper ID:</a:t>
            </a:r>
            <a:endParaRPr lang="en-IN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8387" y="4670911"/>
            <a:ext cx="10058400" cy="1143000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735" y="86041"/>
            <a:ext cx="2160252" cy="12137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50" y="20953"/>
            <a:ext cx="1185863" cy="1375407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400" dirty="0" smtClean="0">
                <a:latin typeface="Bahnschrift SemiBold" panose="020B0502040204020203" pitchFamily="34" charset="0"/>
              </a:rPr>
              <a:t>ICITIIT</a:t>
            </a:r>
            <a:r>
              <a:rPr lang="en-IN" sz="1400" dirty="0" smtClean="0">
                <a:latin typeface="Bahnschrift Condensed" panose="020B0502040204020203" pitchFamily="34" charset="0"/>
              </a:rPr>
              <a:t> 2025</a:t>
            </a:r>
            <a:endParaRPr lang="en-IN" sz="1400" dirty="0">
              <a:latin typeface="Bahnschrift Condensed" panose="020B0502040204020203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746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400" dirty="0">
                <a:latin typeface="Arial Rounded MT Bold" panose="020F0704030504030204" pitchFamily="34" charset="0"/>
              </a:rPr>
              <a:t>ICITIIT 2025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z="1100" smtClean="0"/>
              <a:t>2</a:t>
            </a:fld>
            <a:endParaRPr lang="en-IN" sz="11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23582"/>
            <a:ext cx="1109563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1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400" dirty="0">
                <a:latin typeface="Arial Rounded MT Bold" panose="020F0704030504030204" pitchFamily="34" charset="0"/>
              </a:rPr>
              <a:t>ICITIIT 2025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z="1100" smtClean="0"/>
              <a:t>3</a:t>
            </a:fld>
            <a:endParaRPr lang="en-IN" sz="11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23582"/>
            <a:ext cx="1109563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85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400" dirty="0">
                <a:latin typeface="Arial Rounded MT Bold" panose="020F0704030504030204" pitchFamily="34" charset="0"/>
              </a:rPr>
              <a:t>ICITIIT 2025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8BD2A-66C0-41D4-B922-D635A2CE800D}" type="slidenum">
              <a:rPr lang="en-IN" sz="1100" smtClean="0"/>
              <a:t>4</a:t>
            </a:fld>
            <a:endParaRPr lang="en-IN" sz="11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1023582"/>
            <a:ext cx="1109563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96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4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0F3224"/>
      </a:accent1>
      <a:accent2>
        <a:srgbClr val="1E6449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14</Words>
  <Application>Microsoft Office PowerPoint</Application>
  <PresentationFormat>Widescreen</PresentationFormat>
  <Paragraphs>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Rounded MT Bold</vt:lpstr>
      <vt:lpstr>Bahnschrift Condensed</vt:lpstr>
      <vt:lpstr>Bahnschrift SemiBold</vt:lpstr>
      <vt:lpstr>Calibri</vt:lpstr>
      <vt:lpstr>Calibri Light</vt:lpstr>
      <vt:lpstr>Retrospect</vt:lpstr>
      <vt:lpstr>Title   Paper ID: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Jisha John</dc:creator>
  <cp:lastModifiedBy>Jisha John</cp:lastModifiedBy>
  <cp:revision>5</cp:revision>
  <dcterms:created xsi:type="dcterms:W3CDTF">2025-02-11T04:29:57Z</dcterms:created>
  <dcterms:modified xsi:type="dcterms:W3CDTF">2025-02-11T06:13:42Z</dcterms:modified>
</cp:coreProperties>
</file>